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63071-0AF1-437C-9077-1626C9FC576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BC9B-179E-4221-AF51-F6E2991772B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angea Maps - eatrio_net.jfif"/>
          <p:cNvPicPr>
            <a:picLocks noChangeAspect="1"/>
          </p:cNvPicPr>
          <p:nvPr/>
        </p:nvPicPr>
        <p:blipFill>
          <a:blip r:embed="rId2"/>
          <a:srcRect t="6698"/>
          <a:stretch>
            <a:fillRect/>
          </a:stretch>
        </p:blipFill>
        <p:spPr>
          <a:xfrm>
            <a:off x="285720" y="843607"/>
            <a:ext cx="8501122" cy="57697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3108" y="357166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PANGAEA &amp; PANTHALASSA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earthguide.ucsd.edu/eoc/teachers/t_tectonics/images/pangaea_go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3" y="253798"/>
            <a:ext cx="5214974" cy="6504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</Words>
  <Application>Microsoft Office PowerPoint</Application>
  <PresentationFormat>On-screen Show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EXAMCELL</dc:creator>
  <cp:lastModifiedBy>EXAMCELL</cp:lastModifiedBy>
  <cp:revision>2</cp:revision>
  <dcterms:created xsi:type="dcterms:W3CDTF">2024-07-10T07:09:39Z</dcterms:created>
  <dcterms:modified xsi:type="dcterms:W3CDTF">2024-07-10T07:20:13Z</dcterms:modified>
</cp:coreProperties>
</file>